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F5AA07-DCA2-419C-838A-51D33ED9832B}" v="6" dt="2024-09-27T11:14:07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-1650" y="4098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sal Comunicación" userId="84355496-405e-4951-a2d4-946025e71ce0" providerId="ADAL" clId="{71F5AA07-DCA2-419C-838A-51D33ED9832B}"/>
    <pc:docChg chg="undo custSel modSld">
      <pc:chgData name="Versal Comunicación" userId="84355496-405e-4951-a2d4-946025e71ce0" providerId="ADAL" clId="{71F5AA07-DCA2-419C-838A-51D33ED9832B}" dt="2024-09-27T11:15:48.789" v="452" actId="122"/>
      <pc:docMkLst>
        <pc:docMk/>
      </pc:docMkLst>
      <pc:sldChg chg="addSp delSp modSp mod">
        <pc:chgData name="Versal Comunicación" userId="84355496-405e-4951-a2d4-946025e71ce0" providerId="ADAL" clId="{71F5AA07-DCA2-419C-838A-51D33ED9832B}" dt="2024-09-27T11:15:48.789" v="452" actId="122"/>
        <pc:sldMkLst>
          <pc:docMk/>
          <pc:sldMk cId="3956579479" sldId="256"/>
        </pc:sldMkLst>
        <pc:spChg chg="add del mod">
          <ac:chgData name="Versal Comunicación" userId="84355496-405e-4951-a2d4-946025e71ce0" providerId="ADAL" clId="{71F5AA07-DCA2-419C-838A-51D33ED9832B}" dt="2024-09-27T09:26:54.343" v="68"/>
          <ac:spMkLst>
            <pc:docMk/>
            <pc:sldMk cId="3956579479" sldId="256"/>
            <ac:spMk id="2" creationId="{40693886-30A3-F90C-A245-6FE6D6327BE9}"/>
          </ac:spMkLst>
        </pc:spChg>
        <pc:spChg chg="add mod">
          <ac:chgData name="Versal Comunicación" userId="84355496-405e-4951-a2d4-946025e71ce0" providerId="ADAL" clId="{71F5AA07-DCA2-419C-838A-51D33ED9832B}" dt="2024-09-27T11:15:44.576" v="451" actId="122"/>
          <ac:spMkLst>
            <pc:docMk/>
            <pc:sldMk cId="3956579479" sldId="256"/>
            <ac:spMk id="3" creationId="{8A26B1B4-56B5-5A45-CE89-07B05D5815C6}"/>
          </ac:spMkLst>
        </pc:spChg>
        <pc:spChg chg="add del mod">
          <ac:chgData name="Versal Comunicación" userId="84355496-405e-4951-a2d4-946025e71ce0" providerId="ADAL" clId="{71F5AA07-DCA2-419C-838A-51D33ED9832B}" dt="2024-09-27T09:33:50.316" v="145" actId="14100"/>
          <ac:spMkLst>
            <pc:docMk/>
            <pc:sldMk cId="3956579479" sldId="256"/>
            <ac:spMk id="4" creationId="{75CA6AD8-63BA-7EF1-2D6C-A565699C6F07}"/>
          </ac:spMkLst>
        </pc:spChg>
        <pc:spChg chg="add mod">
          <ac:chgData name="Versal Comunicación" userId="84355496-405e-4951-a2d4-946025e71ce0" providerId="ADAL" clId="{71F5AA07-DCA2-419C-838A-51D33ED9832B}" dt="2024-09-27T09:33:55.170" v="146" actId="1076"/>
          <ac:spMkLst>
            <pc:docMk/>
            <pc:sldMk cId="3956579479" sldId="256"/>
            <ac:spMk id="5" creationId="{8B15BB48-E852-5719-F4D0-EAB12FC32E9D}"/>
          </ac:spMkLst>
        </pc:spChg>
        <pc:spChg chg="mod">
          <ac:chgData name="Versal Comunicación" userId="84355496-405e-4951-a2d4-946025e71ce0" providerId="ADAL" clId="{71F5AA07-DCA2-419C-838A-51D33ED9832B}" dt="2024-09-27T09:29:22.531" v="91" actId="208"/>
          <ac:spMkLst>
            <pc:docMk/>
            <pc:sldMk cId="3956579479" sldId="256"/>
            <ac:spMk id="6" creationId="{C6E1291E-DD37-2004-534D-53C7AA744796}"/>
          </ac:spMkLst>
        </pc:spChg>
        <pc:spChg chg="mod">
          <ac:chgData name="Versal Comunicación" userId="84355496-405e-4951-a2d4-946025e71ce0" providerId="ADAL" clId="{71F5AA07-DCA2-419C-838A-51D33ED9832B}" dt="2024-09-27T09:29:22.531" v="91" actId="208"/>
          <ac:spMkLst>
            <pc:docMk/>
            <pc:sldMk cId="3956579479" sldId="256"/>
            <ac:spMk id="8" creationId="{1B8072DE-0520-5695-4BE5-58957D4F02EF}"/>
          </ac:spMkLst>
        </pc:spChg>
        <pc:spChg chg="add del mod">
          <ac:chgData name="Versal Comunicación" userId="84355496-405e-4951-a2d4-946025e71ce0" providerId="ADAL" clId="{71F5AA07-DCA2-419C-838A-51D33ED9832B}" dt="2024-09-27T11:14:51.609" v="272" actId="478"/>
          <ac:spMkLst>
            <pc:docMk/>
            <pc:sldMk cId="3956579479" sldId="256"/>
            <ac:spMk id="9" creationId="{BAF8C0C8-0646-2B07-3A83-F643A02C75F4}"/>
          </ac:spMkLst>
        </pc:spChg>
        <pc:spChg chg="add mod">
          <ac:chgData name="Versal Comunicación" userId="84355496-405e-4951-a2d4-946025e71ce0" providerId="ADAL" clId="{71F5AA07-DCA2-419C-838A-51D33ED9832B}" dt="2024-09-27T11:15:48.789" v="452" actId="122"/>
          <ac:spMkLst>
            <pc:docMk/>
            <pc:sldMk cId="3956579479" sldId="256"/>
            <ac:spMk id="10" creationId="{BE089F92-9BB5-3EE1-439A-203C315ED5A2}"/>
          </ac:spMkLst>
        </pc:spChg>
        <pc:picChg chg="mod">
          <ac:chgData name="Versal Comunicación" userId="84355496-405e-4951-a2d4-946025e71ce0" providerId="ADAL" clId="{71F5AA07-DCA2-419C-838A-51D33ED9832B}" dt="2024-09-27T09:19:36.807" v="27" actId="1076"/>
          <ac:picMkLst>
            <pc:docMk/>
            <pc:sldMk cId="3956579479" sldId="256"/>
            <ac:picMk id="7" creationId="{CD3F619F-5B98-BCA2-3D98-7A5CF33EA419}"/>
          </ac:picMkLst>
        </pc:picChg>
      </pc:sldChg>
    </pc:docChg>
  </pc:docChgLst>
  <pc:docChgLst>
    <pc:chgData name="Versal Comunicación" userId="84355496-405e-4951-a2d4-946025e71ce0" providerId="ADAL" clId="{E05C92C5-870F-4909-B735-73A7884DCD57}"/>
    <pc:docChg chg="undo custSel modSld">
      <pc:chgData name="Versal Comunicación" userId="84355496-405e-4951-a2d4-946025e71ce0" providerId="ADAL" clId="{E05C92C5-870F-4909-B735-73A7884DCD57}" dt="2024-09-18T12:10:22.862" v="176" actId="1035"/>
      <pc:docMkLst>
        <pc:docMk/>
      </pc:docMkLst>
      <pc:sldChg chg="addSp delSp modSp mod">
        <pc:chgData name="Versal Comunicación" userId="84355496-405e-4951-a2d4-946025e71ce0" providerId="ADAL" clId="{E05C92C5-870F-4909-B735-73A7884DCD57}" dt="2024-09-18T12:10:22.862" v="176" actId="1035"/>
        <pc:sldMkLst>
          <pc:docMk/>
          <pc:sldMk cId="3956579479" sldId="256"/>
        </pc:sldMkLst>
        <pc:spChg chg="del">
          <ac:chgData name="Versal Comunicación" userId="84355496-405e-4951-a2d4-946025e71ce0" providerId="ADAL" clId="{E05C92C5-870F-4909-B735-73A7884DCD57}" dt="2024-09-18T12:00:37.835" v="0" actId="478"/>
          <ac:spMkLst>
            <pc:docMk/>
            <pc:sldMk cId="3956579479" sldId="256"/>
            <ac:spMk id="2" creationId="{5A668160-3FCE-3F86-53E3-14834450A09B}"/>
          </ac:spMkLst>
        </pc:spChg>
        <pc:spChg chg="del">
          <ac:chgData name="Versal Comunicación" userId="84355496-405e-4951-a2d4-946025e71ce0" providerId="ADAL" clId="{E05C92C5-870F-4909-B735-73A7884DCD57}" dt="2024-09-18T12:00:41.110" v="1" actId="478"/>
          <ac:spMkLst>
            <pc:docMk/>
            <pc:sldMk cId="3956579479" sldId="256"/>
            <ac:spMk id="3" creationId="{8FAE2F0F-AC46-7CBD-70C0-40ADE4C60FCB}"/>
          </ac:spMkLst>
        </pc:spChg>
        <pc:spChg chg="add del mod">
          <ac:chgData name="Versal Comunicación" userId="84355496-405e-4951-a2d4-946025e71ce0" providerId="ADAL" clId="{E05C92C5-870F-4909-B735-73A7884DCD57}" dt="2024-09-18T12:03:35.733" v="5" actId="478"/>
          <ac:spMkLst>
            <pc:docMk/>
            <pc:sldMk cId="3956579479" sldId="256"/>
            <ac:spMk id="4" creationId="{0301C62E-CEA0-26A9-8029-35D8B11BA417}"/>
          </ac:spMkLst>
        </pc:spChg>
        <pc:spChg chg="add del mod">
          <ac:chgData name="Versal Comunicación" userId="84355496-405e-4951-a2d4-946025e71ce0" providerId="ADAL" clId="{E05C92C5-870F-4909-B735-73A7884DCD57}" dt="2024-09-18T12:08:56.236" v="96" actId="478"/>
          <ac:spMkLst>
            <pc:docMk/>
            <pc:sldMk cId="3956579479" sldId="256"/>
            <ac:spMk id="5" creationId="{D26F7C41-CDD9-D322-00B3-9117AE243CCD}"/>
          </ac:spMkLst>
        </pc:spChg>
        <pc:spChg chg="add mod">
          <ac:chgData name="Versal Comunicación" userId="84355496-405e-4951-a2d4-946025e71ce0" providerId="ADAL" clId="{E05C92C5-870F-4909-B735-73A7884DCD57}" dt="2024-09-18T12:10:16.897" v="158" actId="1035"/>
          <ac:spMkLst>
            <pc:docMk/>
            <pc:sldMk cId="3956579479" sldId="256"/>
            <ac:spMk id="6" creationId="{C6E1291E-DD37-2004-534D-53C7AA744796}"/>
          </ac:spMkLst>
        </pc:spChg>
        <pc:spChg chg="add mod">
          <ac:chgData name="Versal Comunicación" userId="84355496-405e-4951-a2d4-946025e71ce0" providerId="ADAL" clId="{E05C92C5-870F-4909-B735-73A7884DCD57}" dt="2024-09-18T12:10:22.862" v="176" actId="1035"/>
          <ac:spMkLst>
            <pc:docMk/>
            <pc:sldMk cId="3956579479" sldId="256"/>
            <ac:spMk id="8" creationId="{1B8072DE-0520-5695-4BE5-58957D4F02E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88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555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967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295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65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443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72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1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91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366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239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CEDE6-1843-48F9-B813-072B182655EA}" type="datetimeFigureOut">
              <a:rPr lang="es-ES" smtClean="0"/>
              <a:t>06/06/2025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75FF99-03B4-4379-85FC-012A2A0C3D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74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C6E1291E-DD37-2004-534D-53C7AA744796}"/>
              </a:ext>
            </a:extLst>
          </p:cNvPr>
          <p:cNvSpPr/>
          <p:nvPr/>
        </p:nvSpPr>
        <p:spPr>
          <a:xfrm>
            <a:off x="118960" y="3290089"/>
            <a:ext cx="30042899" cy="16002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1B8072DE-0520-5695-4BE5-58957D4F02EF}"/>
              </a:ext>
            </a:extLst>
          </p:cNvPr>
          <p:cNvSpPr/>
          <p:nvPr/>
        </p:nvSpPr>
        <p:spPr>
          <a:xfrm>
            <a:off x="118961" y="5029917"/>
            <a:ext cx="30060000" cy="1008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8A26B1B4-56B5-5A45-CE89-07B05D5815C6}"/>
              </a:ext>
            </a:extLst>
          </p:cNvPr>
          <p:cNvSpPr txBox="1"/>
          <p:nvPr/>
        </p:nvSpPr>
        <p:spPr>
          <a:xfrm>
            <a:off x="118960" y="6480509"/>
            <a:ext cx="30156253" cy="3111621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dirty="0"/>
              <a:t>Texto e imágenes del póster</a:t>
            </a:r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 smtClean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  <a:p>
            <a:endParaRPr lang="es-ES" dirty="0"/>
          </a:p>
          <a:p>
            <a:endParaRPr lang="es-ES" sz="1800" dirty="0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75CA6AD8-63BA-7EF1-2D6C-A565699C6F07}"/>
              </a:ext>
            </a:extLst>
          </p:cNvPr>
          <p:cNvSpPr txBox="1"/>
          <p:nvPr/>
        </p:nvSpPr>
        <p:spPr>
          <a:xfrm>
            <a:off x="23876000" y="39155915"/>
            <a:ext cx="3947886" cy="332727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8B15BB48-E852-5719-F4D0-EAB12FC32E9D}"/>
              </a:ext>
            </a:extLst>
          </p:cNvPr>
          <p:cNvSpPr txBox="1"/>
          <p:nvPr/>
        </p:nvSpPr>
        <p:spPr>
          <a:xfrm>
            <a:off x="24917400" y="40315243"/>
            <a:ext cx="1924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Espacio para</a:t>
            </a:r>
          </a:p>
          <a:p>
            <a:pPr algn="ctr"/>
            <a:r>
              <a:rPr lang="es-ES" sz="2400" dirty="0"/>
              <a:t>Código QR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BE089F92-9BB5-3EE1-439A-203C315ED5A2}"/>
              </a:ext>
            </a:extLst>
          </p:cNvPr>
          <p:cNvSpPr txBox="1"/>
          <p:nvPr/>
        </p:nvSpPr>
        <p:spPr>
          <a:xfrm>
            <a:off x="118961" y="38241516"/>
            <a:ext cx="23361526" cy="452431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600" dirty="0"/>
              <a:t>Bibliografía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26" name="Picture 2" descr="C:\Users\emm81v\Downloads\2 y 3 de octubre de 2025 Murcia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2895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579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3B91FABF1541047B5145E3A27CAC6D6" ma:contentTypeVersion="18" ma:contentTypeDescription="Crear nuevo documento." ma:contentTypeScope="" ma:versionID="1f0a676076a1132fa4062d9d49e900a4">
  <xsd:schema xmlns:xsd="http://www.w3.org/2001/XMLSchema" xmlns:xs="http://www.w3.org/2001/XMLSchema" xmlns:p="http://schemas.microsoft.com/office/2006/metadata/properties" xmlns:ns2="ed26f7c6-d8fe-4919-8a20-d3712cd738ee" xmlns:ns3="c9e191fd-5f87-4ff0-b78b-2dbecc3e60d7" targetNamespace="http://schemas.microsoft.com/office/2006/metadata/properties" ma:root="true" ma:fieldsID="0d75dca6a3b3198cbaa3568318d6d2d2" ns2:_="" ns3:_="">
    <xsd:import namespace="ed26f7c6-d8fe-4919-8a20-d3712cd738ee"/>
    <xsd:import namespace="c9e191fd-5f87-4ff0-b78b-2dbecc3e60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6f7c6-d8fe-4919-8a20-d3712cd738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03840bd1-c059-4a1d-8806-05d93ce829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191fd-5f87-4ff0-b78b-2dbecc3e60d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d2b119-ec9f-467c-8f41-eaa2d0df7cb1}" ma:internalName="TaxCatchAll" ma:showField="CatchAllData" ma:web="c9e191fd-5f87-4ff0-b78b-2dbecc3e60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E99AB1-1D54-488E-958A-4624A814C9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26f7c6-d8fe-4919-8a20-d3712cd738ee"/>
    <ds:schemaRef ds:uri="c9e191fd-5f87-4ff0-b78b-2dbecc3e60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1FB1C8-FE6C-42EC-8713-539402713F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12</Words>
  <Application>Microsoft Office PowerPoint</Application>
  <PresentationFormat>Personalizado</PresentationFormat>
  <Paragraphs>127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user01</dc:creator>
  <cp:lastModifiedBy>emm81v</cp:lastModifiedBy>
  <cp:revision>4</cp:revision>
  <dcterms:created xsi:type="dcterms:W3CDTF">2024-09-13T09:52:16Z</dcterms:created>
  <dcterms:modified xsi:type="dcterms:W3CDTF">2025-06-06T10:50:49Z</dcterms:modified>
</cp:coreProperties>
</file>